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5" autoAdjust="0"/>
    <p:restoredTop sz="86376" autoAdjust="0"/>
  </p:normalViewPr>
  <p:slideViewPr>
    <p:cSldViewPr snapToGrid="0" snapToObjects="1" showGuides="1">
      <p:cViewPr varScale="1">
        <p:scale>
          <a:sx n="66" d="100"/>
          <a:sy n="66" d="100"/>
        </p:scale>
        <p:origin x="-2064" y="-96"/>
      </p:cViewPr>
      <p:guideLst>
        <p:guide orient="horz" pos="3168"/>
        <p:guide pos="2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4"/>
            <a:ext cx="6606540" cy="21560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49C80-679F-2E48-BC98-FB000DF14B58}" type="datetimeFigureOut">
              <a:rPr lang="en-US" smtClean="0"/>
              <a:t>23/05/16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A6318-40DC-8E4A-AC4F-99856CF7A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786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49C80-679F-2E48-BC98-FB000DF14B58}" type="datetimeFigureOut">
              <a:rPr lang="en-US" smtClean="0"/>
              <a:t>23/05/16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A6318-40DC-8E4A-AC4F-99856CF7A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411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90281" y="591397"/>
            <a:ext cx="1485662" cy="1258697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0598" y="591397"/>
            <a:ext cx="4330144" cy="1258697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49C80-679F-2E48-BC98-FB000DF14B58}" type="datetimeFigureOut">
              <a:rPr lang="en-US" smtClean="0"/>
              <a:t>23/05/16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A6318-40DC-8E4A-AC4F-99856CF7A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096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49C80-679F-2E48-BC98-FB000DF14B58}" type="datetimeFigureOut">
              <a:rPr lang="en-US" smtClean="0"/>
              <a:t>23/05/16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A6318-40DC-8E4A-AC4F-99856CF7A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538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49C80-679F-2E48-BC98-FB000DF14B58}" type="datetimeFigureOut">
              <a:rPr lang="en-US" smtClean="0"/>
              <a:t>23/05/16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A6318-40DC-8E4A-AC4F-99856CF7A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604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0597" y="3441277"/>
            <a:ext cx="2907903" cy="97370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68040" y="3441277"/>
            <a:ext cx="2907904" cy="97370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49C80-679F-2E48-BC98-FB000DF14B58}" type="datetimeFigureOut">
              <a:rPr lang="en-US" smtClean="0"/>
              <a:t>23/05/16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A6318-40DC-8E4A-AC4F-99856CF7A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041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251499"/>
            <a:ext cx="3435509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3189817"/>
            <a:ext cx="3435509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49C80-679F-2E48-BC98-FB000DF14B58}" type="datetimeFigureOut">
              <a:rPr lang="en-US" smtClean="0"/>
              <a:t>23/05/16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A6318-40DC-8E4A-AC4F-99856CF7A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876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49C80-679F-2E48-BC98-FB000DF14B58}" type="datetimeFigureOut">
              <a:rPr lang="en-US" smtClean="0"/>
              <a:t>23/05/16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A6318-40DC-8E4A-AC4F-99856CF7A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65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49C80-679F-2E48-BC98-FB000DF14B58}" type="datetimeFigureOut">
              <a:rPr lang="en-US" smtClean="0"/>
              <a:t>23/05/16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A6318-40DC-8E4A-AC4F-99856CF7A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073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0473"/>
            <a:ext cx="2557066" cy="17043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2" y="400474"/>
            <a:ext cx="4344988" cy="85845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0" y="2104814"/>
            <a:ext cx="2557066" cy="68802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49C80-679F-2E48-BC98-FB000DF14B58}" type="datetimeFigureOut">
              <a:rPr lang="en-US" smtClean="0"/>
              <a:t>23/05/16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A6318-40DC-8E4A-AC4F-99856CF7A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430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0"/>
            <a:ext cx="4663440" cy="8312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7"/>
            <a:ext cx="4663440" cy="6035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6"/>
            <a:ext cx="4663440" cy="11804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49C80-679F-2E48-BC98-FB000DF14B58}" type="datetimeFigureOut">
              <a:rPr lang="en-US" smtClean="0"/>
              <a:t>23/05/16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A6318-40DC-8E4A-AC4F-99856CF7A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931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1"/>
            <a:ext cx="6995160" cy="6638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49C80-679F-2E48-BC98-FB000DF14B58}" type="datetimeFigureOut">
              <a:rPr lang="en-US" smtClean="0"/>
              <a:t>23/05/16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7"/>
            <a:ext cx="24612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2A6318-40DC-8E4A-AC4F-99856CF7A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683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0438" cy="10058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6283" y="477026"/>
            <a:ext cx="2446903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halkboard"/>
                <a:cs typeface="Chalkboard"/>
              </a:rPr>
              <a:t>WEEK 4 TERM 2 </a:t>
            </a:r>
          </a:p>
          <a:p>
            <a:pPr algn="ctr"/>
            <a:r>
              <a:rPr lang="en-US" sz="2400" dirty="0" smtClean="0">
                <a:latin typeface="Chalkboard"/>
                <a:cs typeface="Chalkboard"/>
              </a:rPr>
              <a:t>23 MAY -27 MAY 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29863" y="2637262"/>
            <a:ext cx="339759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 smtClean="0">
                <a:latin typeface="Chalkboard SE Light"/>
                <a:cs typeface="Chalkboard SE Light"/>
              </a:rPr>
              <a:t>Inquiry Learning </a:t>
            </a:r>
          </a:p>
          <a:p>
            <a:pPr algn="ctr"/>
            <a:r>
              <a:rPr lang="en-US" sz="1600" dirty="0" smtClean="0">
                <a:latin typeface="Chalkboard SE Light"/>
                <a:cs typeface="Chalkboard SE Light"/>
              </a:rPr>
              <a:t>This week if the weather is kind to us we will be looking at shadows and how they are made. If you have a chance talk about this at home with your child.</a:t>
            </a:r>
          </a:p>
          <a:p>
            <a:pPr algn="ctr"/>
            <a:r>
              <a:rPr lang="en-US" sz="1600" dirty="0" smtClean="0">
                <a:latin typeface="Chalkboard SE Light"/>
                <a:cs typeface="Chalkboard SE Light"/>
              </a:rPr>
              <a:t>We have been learning about how we get night and day and the children have been writing explanations about this. If you have a moment ask them to tell you how they think we get night and day! The learning has been great. </a:t>
            </a:r>
            <a:r>
              <a:rPr lang="en-US" sz="1600" dirty="0" smtClean="0">
                <a:latin typeface="Chalkboard SE Light"/>
                <a:cs typeface="Chalkboard SE Light"/>
              </a:rPr>
              <a:t> </a:t>
            </a:r>
            <a:endParaRPr lang="en-US" sz="1600" dirty="0">
              <a:latin typeface="Chalkboard SE Light"/>
              <a:cs typeface="Chalkboard SE Ligh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04169" y="4844534"/>
            <a:ext cx="244690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 err="1" smtClean="0">
                <a:latin typeface="Chalkboard SE Light"/>
                <a:cs typeface="Chalkboard SE Light"/>
              </a:rPr>
              <a:t>Maths</a:t>
            </a:r>
            <a:endParaRPr lang="en-US" sz="1600" b="1" u="sng" dirty="0" smtClean="0">
              <a:latin typeface="Chalkboard SE Light"/>
              <a:cs typeface="Chalkboard SE Light"/>
            </a:endParaRPr>
          </a:p>
          <a:p>
            <a:pPr algn="ctr"/>
            <a:r>
              <a:rPr lang="en-US" sz="1600" dirty="0" smtClean="0">
                <a:latin typeface="Chalkboard SE Light"/>
                <a:cs typeface="Chalkboard SE Light"/>
              </a:rPr>
              <a:t>Keep looking at numbers together! Practice counting to 20 and then all the way back to zero. Sing the days of the week and the months of the year. </a:t>
            </a:r>
            <a:endParaRPr lang="en-US" sz="1600" dirty="0">
              <a:latin typeface="Chalkboard SE Light"/>
              <a:cs typeface="Chalkboard SE Ligh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28064" y="603969"/>
            <a:ext cx="244690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>
                <a:latin typeface="Chalkboard SE Light"/>
                <a:cs typeface="Chalkboard SE Light"/>
              </a:rPr>
              <a:t>Valuable Words</a:t>
            </a:r>
          </a:p>
          <a:p>
            <a:pPr algn="ctr"/>
            <a:r>
              <a:rPr lang="en-US" dirty="0">
                <a:latin typeface="Chalkboard SE Light"/>
                <a:cs typeface="Chalkboard SE Light"/>
              </a:rPr>
              <a:t>All of the </a:t>
            </a:r>
            <a:r>
              <a:rPr lang="en-US" dirty="0" smtClean="0">
                <a:latin typeface="Chalkboard SE Light"/>
                <a:cs typeface="Chalkboard SE Light"/>
              </a:rPr>
              <a:t>children will bring home 5 new words on their </a:t>
            </a:r>
            <a:r>
              <a:rPr lang="en-US" dirty="0" err="1" smtClean="0">
                <a:latin typeface="Chalkboard SE Light"/>
                <a:cs typeface="Chalkboard SE Light"/>
              </a:rPr>
              <a:t>keyring</a:t>
            </a:r>
            <a:r>
              <a:rPr lang="en-US" dirty="0" smtClean="0">
                <a:latin typeface="Chalkboard SE Light"/>
                <a:cs typeface="Chalkboard SE Light"/>
              </a:rPr>
              <a:t> today. Please help them to instantly recall these. Try putting them into sentences together, get some chalk and practice writing them on the concrete together. </a:t>
            </a:r>
            <a:endParaRPr lang="en-US" dirty="0">
              <a:latin typeface="Chalkboard SE Light"/>
              <a:cs typeface="Chalkboard SE Ligh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04169" y="7215357"/>
            <a:ext cx="244690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>
                <a:latin typeface="Chalkboard"/>
                <a:cs typeface="Chalkboard"/>
              </a:rPr>
              <a:t>Special Events this week. </a:t>
            </a:r>
          </a:p>
          <a:p>
            <a:pPr algn="ctr"/>
            <a:r>
              <a:rPr lang="en-US" dirty="0" smtClean="0">
                <a:latin typeface="Chalkboard"/>
                <a:cs typeface="Chalkboard"/>
              </a:rPr>
              <a:t>Wednesday – Librar</a:t>
            </a:r>
            <a:r>
              <a:rPr lang="en-US" dirty="0" smtClean="0">
                <a:latin typeface="Chalkboard"/>
                <a:cs typeface="Chalkboard"/>
              </a:rPr>
              <a:t>y and Junior Assembly 12:00 in the hall.  </a:t>
            </a:r>
          </a:p>
          <a:p>
            <a:pPr algn="ctr"/>
            <a:r>
              <a:rPr lang="en-US" dirty="0" smtClean="0">
                <a:latin typeface="Chalkboard"/>
                <a:cs typeface="Chalkboard"/>
              </a:rPr>
              <a:t>Friday – Valley School Assembly, 2:20 in the hall </a:t>
            </a:r>
            <a:endParaRPr lang="en-US" dirty="0">
              <a:latin typeface="Chalkboard"/>
              <a:cs typeface="Chalkboard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1571" y="6846025"/>
            <a:ext cx="244690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 smtClean="0">
                <a:latin typeface="Chalkboard"/>
                <a:cs typeface="Chalkboard"/>
              </a:rPr>
              <a:t>Change of clothes</a:t>
            </a:r>
          </a:p>
          <a:p>
            <a:pPr algn="ctr"/>
            <a:r>
              <a:rPr lang="en-US" sz="1600" dirty="0" smtClean="0">
                <a:latin typeface="Chalkboard"/>
                <a:cs typeface="Chalkboard"/>
              </a:rPr>
              <a:t>During the winter terms childre</a:t>
            </a:r>
            <a:r>
              <a:rPr lang="en-US" sz="1600" dirty="0" smtClean="0">
                <a:latin typeface="Chalkboard"/>
                <a:cs typeface="Chalkboard"/>
              </a:rPr>
              <a:t>n must have a change of clothes if they want to play on the grass areas. Please make sure that these are clearly named. </a:t>
            </a:r>
            <a:endParaRPr lang="en-US" sz="1600" dirty="0">
              <a:latin typeface="Chalkboard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38320434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</TotalTime>
  <Words>232</Words>
  <Application>Microsoft Macintosh PowerPoint</Application>
  <PresentationFormat>Custom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 Martinez</dc:creator>
  <cp:lastModifiedBy>valley school</cp:lastModifiedBy>
  <cp:revision>5</cp:revision>
  <dcterms:created xsi:type="dcterms:W3CDTF">2013-07-02T14:49:06Z</dcterms:created>
  <dcterms:modified xsi:type="dcterms:W3CDTF">2016-05-22T18:20:52Z</dcterms:modified>
</cp:coreProperties>
</file>